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2" r:id="rId8"/>
    <p:sldId id="262" r:id="rId9"/>
    <p:sldId id="263" r:id="rId10"/>
    <p:sldId id="273" r:id="rId11"/>
    <p:sldId id="264" r:id="rId12"/>
    <p:sldId id="265" r:id="rId13"/>
    <p:sldId id="266" r:id="rId14"/>
    <p:sldId id="267" r:id="rId15"/>
    <p:sldId id="278" r:id="rId16"/>
    <p:sldId id="277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2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3A94A-45EA-48EA-9E7C-EC63A494162A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0CE5-A8DD-4960-B6A8-1491E2D35CD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279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3A94A-45EA-48EA-9E7C-EC63A494162A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0CE5-A8DD-4960-B6A8-1491E2D35CD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848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3A94A-45EA-48EA-9E7C-EC63A494162A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0CE5-A8DD-4960-B6A8-1491E2D35CDC}" type="slidenum">
              <a:rPr lang="en-GB" smtClean="0"/>
              <a:t>‹nº›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8932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3A94A-45EA-48EA-9E7C-EC63A494162A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0CE5-A8DD-4960-B6A8-1491E2D35CD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759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3A94A-45EA-48EA-9E7C-EC63A494162A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0CE5-A8DD-4960-B6A8-1491E2D35CDC}" type="slidenum">
              <a:rPr lang="en-GB" smtClean="0"/>
              <a:t>‹nº›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4621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3A94A-45EA-48EA-9E7C-EC63A494162A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0CE5-A8DD-4960-B6A8-1491E2D35CD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266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3A94A-45EA-48EA-9E7C-EC63A494162A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0CE5-A8DD-4960-B6A8-1491E2D35CD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050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3A94A-45EA-48EA-9E7C-EC63A494162A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0CE5-A8DD-4960-B6A8-1491E2D35CD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834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3A94A-45EA-48EA-9E7C-EC63A494162A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0CE5-A8DD-4960-B6A8-1491E2D35CD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33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3A94A-45EA-48EA-9E7C-EC63A494162A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0CE5-A8DD-4960-B6A8-1491E2D35CD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696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3A94A-45EA-48EA-9E7C-EC63A494162A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0CE5-A8DD-4960-B6A8-1491E2D35CD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83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3A94A-45EA-48EA-9E7C-EC63A494162A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0CE5-A8DD-4960-B6A8-1491E2D35CD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26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3A94A-45EA-48EA-9E7C-EC63A494162A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0CE5-A8DD-4960-B6A8-1491E2D35CD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79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3A94A-45EA-48EA-9E7C-EC63A494162A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0CE5-A8DD-4960-B6A8-1491E2D35CD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210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3A94A-45EA-48EA-9E7C-EC63A494162A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0CE5-A8DD-4960-B6A8-1491E2D35CD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832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3A94A-45EA-48EA-9E7C-EC63A494162A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0CE5-A8DD-4960-B6A8-1491E2D35CD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9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3A94A-45EA-48EA-9E7C-EC63A494162A}" type="datetimeFigureOut">
              <a:rPr lang="en-GB" smtClean="0"/>
              <a:t>27/07/2021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8C60CE5-A8DD-4960-B6A8-1491E2D35CD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980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trophy-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F327C-15EB-4A19-AA7E-1C5D103CE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938" y="2413327"/>
            <a:ext cx="9309174" cy="1646302"/>
          </a:xfrm>
        </p:spPr>
        <p:txBody>
          <a:bodyPr/>
          <a:lstStyle/>
          <a:p>
            <a:r>
              <a:rPr lang="en-GB" sz="4000" dirty="0" err="1"/>
              <a:t>Estudo</a:t>
            </a:r>
            <a:r>
              <a:rPr lang="en-GB" sz="4000" dirty="0"/>
              <a:t> de Guidelines para </a:t>
            </a:r>
            <a:r>
              <a:rPr lang="en-GB" sz="4000" dirty="0" err="1"/>
              <a:t>Páginas</a:t>
            </a:r>
            <a:r>
              <a:rPr lang="en-GB" sz="4000" dirty="0"/>
              <a:t> Web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A63C30-4F06-4429-AAF2-2ED5A3F03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937" y="4059626"/>
            <a:ext cx="9309174" cy="2798374"/>
          </a:xfrm>
        </p:spPr>
        <p:txBody>
          <a:bodyPr>
            <a:normAutofit/>
          </a:bodyPr>
          <a:lstStyle/>
          <a:p>
            <a:r>
              <a:rPr lang="en-GB" dirty="0" err="1"/>
              <a:t>Interação</a:t>
            </a:r>
            <a:r>
              <a:rPr lang="en-GB" dirty="0"/>
              <a:t> Pessoa-</a:t>
            </a:r>
            <a:r>
              <a:rPr lang="en-GB" dirty="0" err="1"/>
              <a:t>Máquina</a:t>
            </a:r>
            <a:endParaRPr lang="en-GB" dirty="0"/>
          </a:p>
          <a:p>
            <a:r>
              <a:rPr lang="en-GB" dirty="0"/>
              <a:t>2020 - 2021</a:t>
            </a:r>
          </a:p>
          <a:p>
            <a:endParaRPr lang="en-GB" dirty="0"/>
          </a:p>
          <a:p>
            <a:endParaRPr lang="en-GB" dirty="0"/>
          </a:p>
          <a:p>
            <a:pPr algn="l"/>
            <a:r>
              <a:rPr lang="pt-BR" dirty="0"/>
              <a:t>TheForgotten</a:t>
            </a:r>
          </a:p>
          <a:p>
            <a:pPr algn="l"/>
            <a:r>
              <a:rPr lang="pt-BR"/>
              <a:t>merlin-twist</a:t>
            </a:r>
            <a:endParaRPr lang="en-GB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78E7BCE-E34D-411C-BF94-3450261B9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77" y="315299"/>
            <a:ext cx="4778334" cy="145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14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2AD1-436D-4820-8E8C-380ABB205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C908980-E486-4CD4-B4FF-70CB0353A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73" y="-9949"/>
            <a:ext cx="5424853" cy="6867949"/>
          </a:xfrm>
        </p:spPr>
      </p:pic>
    </p:spTree>
    <p:extLst>
      <p:ext uri="{BB962C8B-B14F-4D97-AF65-F5344CB8AC3E}">
        <p14:creationId xmlns:p14="http://schemas.microsoft.com/office/powerpoint/2010/main" val="266442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1ACC24-4449-4227-9945-EA5694B88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701" y="3378725"/>
            <a:ext cx="4763165" cy="3238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1E85CE-08F6-4A30-A2F6-CBDF3E6C3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0323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GB" sz="4000"/>
              <a:t>Atualização e carregamento da página: Não atualizar a página automaticamente para forçar updates ao utilizador</a:t>
            </a:r>
            <a:br>
              <a:rPr lang="en-GB"/>
            </a:br>
            <a:br>
              <a:rPr lang="pt-BR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072B-0BA2-4502-B7DA-65BF216BE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Recarregamento</a:t>
            </a:r>
            <a:r>
              <a:rPr lang="en-GB" dirty="0"/>
              <a:t> </a:t>
            </a:r>
            <a:r>
              <a:rPr lang="en-GB" dirty="0" err="1"/>
              <a:t>automático</a:t>
            </a:r>
            <a:r>
              <a:rPr lang="en-GB" dirty="0"/>
              <a:t> é </a:t>
            </a:r>
            <a:r>
              <a:rPr lang="en-GB" dirty="0" err="1"/>
              <a:t>intrusivo</a:t>
            </a:r>
            <a:endParaRPr lang="en-GB" dirty="0"/>
          </a:p>
          <a:p>
            <a:endParaRPr lang="en-GB" dirty="0"/>
          </a:p>
          <a:p>
            <a:r>
              <a:rPr lang="en-GB" dirty="0"/>
              <a:t>No </a:t>
            </a:r>
            <a:r>
              <a:rPr lang="en-GB" dirty="0" err="1"/>
              <a:t>caso</a:t>
            </a:r>
            <a:r>
              <a:rPr lang="en-GB" dirty="0"/>
              <a:t> de o </a:t>
            </a:r>
            <a:r>
              <a:rPr lang="en-GB" dirty="0" err="1"/>
              <a:t>utilizador</a:t>
            </a:r>
            <a:r>
              <a:rPr lang="en-GB" dirty="0"/>
              <a:t> </a:t>
            </a:r>
            <a:r>
              <a:rPr lang="en-GB" dirty="0" err="1"/>
              <a:t>ter</a:t>
            </a:r>
            <a:r>
              <a:rPr lang="en-GB" dirty="0"/>
              <a:t> </a:t>
            </a:r>
            <a:r>
              <a:rPr lang="en-GB" dirty="0" err="1"/>
              <a:t>má</a:t>
            </a:r>
            <a:r>
              <a:rPr lang="en-GB" dirty="0"/>
              <a:t> internet é </a:t>
            </a:r>
            <a:r>
              <a:rPr lang="en-GB" dirty="0" err="1"/>
              <a:t>ainda</a:t>
            </a:r>
            <a:r>
              <a:rPr lang="en-GB" dirty="0"/>
              <a:t> </a:t>
            </a:r>
            <a:r>
              <a:rPr lang="en-GB" dirty="0" err="1"/>
              <a:t>pior</a:t>
            </a:r>
            <a:endParaRPr lang="en-GB" dirty="0"/>
          </a:p>
          <a:p>
            <a:endParaRPr lang="en-GB" dirty="0"/>
          </a:p>
          <a:p>
            <a:r>
              <a:rPr lang="en-GB" dirty="0"/>
              <a:t>Ter </a:t>
            </a:r>
            <a:r>
              <a:rPr lang="en-GB" dirty="0" err="1"/>
              <a:t>preferência</a:t>
            </a:r>
            <a:r>
              <a:rPr lang="en-GB" dirty="0"/>
              <a:t> por </a:t>
            </a:r>
            <a:r>
              <a:rPr lang="en-GB" i="1" dirty="0"/>
              <a:t>live feeds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066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85CE-08F6-4A30-A2F6-CBDF3E6C3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0323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GB" sz="4000" dirty="0" err="1"/>
              <a:t>Atualização</a:t>
            </a:r>
            <a:r>
              <a:rPr lang="en-GB" sz="4000" dirty="0"/>
              <a:t> e </a:t>
            </a:r>
            <a:r>
              <a:rPr lang="en-GB" sz="4000" dirty="0" err="1"/>
              <a:t>carregamento</a:t>
            </a:r>
            <a:r>
              <a:rPr lang="en-GB" sz="4000" dirty="0"/>
              <a:t> da </a:t>
            </a:r>
            <a:r>
              <a:rPr lang="en-GB" sz="4000" dirty="0" err="1"/>
              <a:t>página</a:t>
            </a:r>
            <a:r>
              <a:rPr lang="en-GB" sz="4000" dirty="0"/>
              <a:t>: </a:t>
            </a:r>
            <a:r>
              <a:rPr lang="en-GB" sz="4000" dirty="0" err="1"/>
              <a:t>Não</a:t>
            </a:r>
            <a:r>
              <a:rPr lang="en-GB" sz="4000" dirty="0"/>
              <a:t> </a:t>
            </a:r>
            <a:r>
              <a:rPr lang="en-GB" sz="4000" dirty="0" err="1"/>
              <a:t>atualizar</a:t>
            </a:r>
            <a:r>
              <a:rPr lang="en-GB" sz="4000" dirty="0"/>
              <a:t> a </a:t>
            </a:r>
            <a:r>
              <a:rPr lang="en-GB" sz="4000" dirty="0" err="1"/>
              <a:t>página</a:t>
            </a:r>
            <a:r>
              <a:rPr lang="en-GB" sz="4000" dirty="0"/>
              <a:t> </a:t>
            </a:r>
            <a:r>
              <a:rPr lang="en-GB" sz="4000" dirty="0" err="1"/>
              <a:t>automaticamente</a:t>
            </a:r>
            <a:r>
              <a:rPr lang="en-GB" sz="4000" dirty="0"/>
              <a:t> para </a:t>
            </a:r>
            <a:r>
              <a:rPr lang="en-GB" sz="4000" dirty="0" err="1"/>
              <a:t>forçar</a:t>
            </a:r>
            <a:r>
              <a:rPr lang="en-GB" sz="4000" dirty="0"/>
              <a:t> updates </a:t>
            </a:r>
            <a:r>
              <a:rPr lang="en-GB" sz="4000" dirty="0" err="1"/>
              <a:t>ao</a:t>
            </a:r>
            <a:r>
              <a:rPr lang="en-GB" sz="4000" dirty="0"/>
              <a:t> </a:t>
            </a:r>
            <a:r>
              <a:rPr lang="en-GB" sz="4000" dirty="0" err="1"/>
              <a:t>utilizador</a:t>
            </a:r>
            <a:br>
              <a:rPr lang="en-GB" dirty="0"/>
            </a:br>
            <a:br>
              <a:rPr lang="pt-BR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072B-0BA2-4502-B7DA-65BF216BE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Bons </a:t>
            </a:r>
            <a:r>
              <a:rPr lang="en-GB" dirty="0" err="1"/>
              <a:t>exemplos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dirty="0"/>
              <a:t>reddit.com</a:t>
            </a:r>
          </a:p>
          <a:p>
            <a:endParaRPr lang="en-GB" dirty="0"/>
          </a:p>
          <a:p>
            <a:r>
              <a:rPr lang="en-GB" dirty="0"/>
              <a:t>Maus </a:t>
            </a:r>
            <a:r>
              <a:rPr lang="en-GB" dirty="0" err="1"/>
              <a:t>exemplos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dirty="0"/>
              <a:t>globaldata.pt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988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85CE-08F6-4A30-A2F6-CBDF3E6C3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0323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GB" sz="4000"/>
              <a:t>Atualização e carregamento da página: Ao atualizar, apenas recarregar conteúdo alterado</a:t>
            </a:r>
            <a:br>
              <a:rPr lang="en-GB"/>
            </a:br>
            <a:br>
              <a:rPr lang="en-GB"/>
            </a:br>
            <a:br>
              <a:rPr lang="pt-BR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072B-0BA2-4502-B7DA-65BF216BE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O utilizador acaba por perder tempo e o foco no caso de a página se alterar</a:t>
            </a:r>
          </a:p>
          <a:p>
            <a:endParaRPr lang="en-GB"/>
          </a:p>
          <a:p>
            <a:r>
              <a:rPr lang="en-GB"/>
              <a:t>É pior ainda quando os sites, com este recarregamento, trocam o conteúdo a ser consultado pelo utilizador</a:t>
            </a:r>
          </a:p>
          <a:p>
            <a:endParaRPr lang="en-GB"/>
          </a:p>
          <a:p>
            <a:r>
              <a:rPr lang="en-GB"/>
              <a:t>O utilizador perde-se à procura dum padrão quando, na verdade, não existe nenhum</a:t>
            </a:r>
            <a:endParaRPr lang="en-GB" i="1"/>
          </a:p>
          <a:p>
            <a:endParaRPr lang="en-GB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7EFF764-926F-40D7-B629-ADC79DFA6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685" y="2779238"/>
            <a:ext cx="5180952" cy="60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37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85CE-08F6-4A30-A2F6-CBDF3E6C3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0323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GB" sz="4000" dirty="0" err="1"/>
              <a:t>Atualização</a:t>
            </a:r>
            <a:r>
              <a:rPr lang="en-GB" sz="4000" dirty="0"/>
              <a:t> e </a:t>
            </a:r>
            <a:r>
              <a:rPr lang="en-GB" sz="4000" dirty="0" err="1"/>
              <a:t>carregamento</a:t>
            </a:r>
            <a:r>
              <a:rPr lang="en-GB" sz="4000" dirty="0"/>
              <a:t> da </a:t>
            </a:r>
            <a:r>
              <a:rPr lang="en-GB" sz="4000" dirty="0" err="1"/>
              <a:t>página</a:t>
            </a:r>
            <a:r>
              <a:rPr lang="en-GB" sz="4000" dirty="0"/>
              <a:t>: </a:t>
            </a:r>
            <a:r>
              <a:rPr lang="en-GB" sz="4000" dirty="0" err="1"/>
              <a:t>Ao</a:t>
            </a:r>
            <a:r>
              <a:rPr lang="en-GB" sz="4000" dirty="0"/>
              <a:t> </a:t>
            </a:r>
            <a:r>
              <a:rPr lang="en-GB" sz="4000" dirty="0" err="1"/>
              <a:t>atualizar</a:t>
            </a:r>
            <a:r>
              <a:rPr lang="en-GB" sz="4000" dirty="0"/>
              <a:t>, </a:t>
            </a:r>
            <a:r>
              <a:rPr lang="en-GB" sz="4000" dirty="0" err="1"/>
              <a:t>apenas</a:t>
            </a:r>
            <a:r>
              <a:rPr lang="en-GB" sz="4000" dirty="0"/>
              <a:t> </a:t>
            </a:r>
            <a:r>
              <a:rPr lang="en-GB" sz="4000" dirty="0" err="1"/>
              <a:t>recarregar</a:t>
            </a:r>
            <a:r>
              <a:rPr lang="en-GB" sz="4000" dirty="0"/>
              <a:t> </a:t>
            </a:r>
            <a:r>
              <a:rPr lang="en-GB" sz="4000" dirty="0" err="1"/>
              <a:t>conteúdo</a:t>
            </a:r>
            <a:r>
              <a:rPr lang="en-GB" sz="4000" dirty="0"/>
              <a:t> </a:t>
            </a:r>
            <a:r>
              <a:rPr lang="en-GB" sz="4000" dirty="0" err="1"/>
              <a:t>alterado</a:t>
            </a:r>
            <a:br>
              <a:rPr lang="en-GB" dirty="0"/>
            </a:br>
            <a:br>
              <a:rPr lang="en-GB" dirty="0"/>
            </a:br>
            <a:br>
              <a:rPr lang="pt-BR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072B-0BA2-4502-B7DA-65BF216BE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Bons </a:t>
            </a:r>
            <a:r>
              <a:rPr lang="en-GB" dirty="0" err="1"/>
              <a:t>exemplos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dirty="0"/>
              <a:t>globaldata.pt</a:t>
            </a:r>
          </a:p>
          <a:p>
            <a:endParaRPr lang="en-GB" dirty="0"/>
          </a:p>
          <a:p>
            <a:r>
              <a:rPr lang="en-GB" dirty="0"/>
              <a:t>Maus </a:t>
            </a:r>
            <a:r>
              <a:rPr lang="en-GB" dirty="0" err="1"/>
              <a:t>exemplos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dirty="0"/>
              <a:t>aquario.pt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1325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9CB9BC0-14D0-4550-8E06-407073DD52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r="689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1E85CE-08F6-4A30-A2F6-CBDF3E6C3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000" err="1"/>
              <a:t>Atualização</a:t>
            </a:r>
            <a:r>
              <a:rPr lang="en-GB" sz="2000"/>
              <a:t> e </a:t>
            </a:r>
            <a:r>
              <a:rPr lang="en-GB" sz="2000" err="1"/>
              <a:t>carregamento</a:t>
            </a:r>
            <a:r>
              <a:rPr lang="en-GB" sz="2000"/>
              <a:t> da </a:t>
            </a:r>
            <a:r>
              <a:rPr lang="en-GB" sz="2000" err="1"/>
              <a:t>página</a:t>
            </a:r>
            <a:r>
              <a:rPr lang="en-GB" sz="2000"/>
              <a:t>: </a:t>
            </a:r>
            <a:r>
              <a:rPr lang="en-GB" sz="2000" err="1"/>
              <a:t>Não</a:t>
            </a:r>
            <a:r>
              <a:rPr lang="en-GB" sz="2000"/>
              <a:t> </a:t>
            </a:r>
            <a:r>
              <a:rPr lang="en-GB" sz="2000" err="1"/>
              <a:t>encher</a:t>
            </a:r>
            <a:r>
              <a:rPr lang="en-GB" sz="2000"/>
              <a:t> a </a:t>
            </a:r>
            <a:r>
              <a:rPr lang="en-GB" sz="2000" err="1"/>
              <a:t>página</a:t>
            </a:r>
            <a:r>
              <a:rPr lang="en-GB" sz="2000"/>
              <a:t> de imagens </a:t>
            </a:r>
            <a:r>
              <a:rPr lang="en-GB" sz="2000" err="1"/>
              <a:t>desnecessárias</a:t>
            </a:r>
            <a:br>
              <a:rPr lang="pt-BR" sz="2000"/>
            </a:br>
            <a:endParaRPr lang="en-GB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072B-0BA2-4502-B7DA-65BF216BE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GB" dirty="0" err="1"/>
              <a:t>Vai</a:t>
            </a:r>
            <a:r>
              <a:rPr lang="en-GB" dirty="0"/>
              <a:t> </a:t>
            </a:r>
            <a:r>
              <a:rPr lang="en-GB" dirty="0" err="1"/>
              <a:t>tornar</a:t>
            </a:r>
            <a:r>
              <a:rPr lang="en-GB" dirty="0"/>
              <a:t> a interface </a:t>
            </a:r>
            <a:r>
              <a:rPr lang="en-GB" dirty="0" err="1"/>
              <a:t>densa</a:t>
            </a:r>
            <a:endParaRPr lang="en-GB" dirty="0"/>
          </a:p>
          <a:p>
            <a:endParaRPr lang="en-GB" dirty="0"/>
          </a:p>
          <a:p>
            <a:r>
              <a:rPr lang="en-GB" dirty="0"/>
              <a:t>O </a:t>
            </a:r>
            <a:r>
              <a:rPr lang="en-GB" dirty="0" err="1"/>
              <a:t>utilizador</a:t>
            </a:r>
            <a:r>
              <a:rPr lang="en-GB" dirty="0"/>
              <a:t> </a:t>
            </a:r>
            <a:r>
              <a:rPr lang="en-GB" dirty="0" err="1"/>
              <a:t>inexperiente</a:t>
            </a:r>
            <a:r>
              <a:rPr lang="en-GB" dirty="0"/>
              <a:t> </a:t>
            </a:r>
            <a:r>
              <a:rPr lang="en-GB" dirty="0" err="1"/>
              <a:t>pode</a:t>
            </a:r>
            <a:r>
              <a:rPr lang="en-GB" dirty="0"/>
              <a:t> </a:t>
            </a:r>
            <a:r>
              <a:rPr lang="en-GB" dirty="0" err="1"/>
              <a:t>acabar</a:t>
            </a:r>
            <a:r>
              <a:rPr lang="en-GB" dirty="0"/>
              <a:t> por </a:t>
            </a:r>
            <a:r>
              <a:rPr lang="en-GB" dirty="0" err="1"/>
              <a:t>fazer</a:t>
            </a:r>
            <a:r>
              <a:rPr lang="en-GB" dirty="0"/>
              <a:t> algo que </a:t>
            </a:r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pretende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Será</a:t>
            </a:r>
            <a:r>
              <a:rPr lang="en-GB" dirty="0"/>
              <a:t> </a:t>
            </a:r>
            <a:r>
              <a:rPr lang="en-GB" dirty="0" err="1"/>
              <a:t>necessário</a:t>
            </a:r>
            <a:r>
              <a:rPr lang="en-GB" dirty="0"/>
              <a:t> </a:t>
            </a:r>
            <a:r>
              <a:rPr lang="en-GB" dirty="0" err="1"/>
              <a:t>mais</a:t>
            </a:r>
            <a:r>
              <a:rPr lang="en-GB" dirty="0"/>
              <a:t> tempo para </a:t>
            </a:r>
            <a:r>
              <a:rPr lang="en-GB" dirty="0" err="1"/>
              <a:t>carregar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totalidade</a:t>
            </a:r>
            <a:r>
              <a:rPr lang="en-GB" dirty="0"/>
              <a:t> a </a:t>
            </a:r>
            <a:r>
              <a:rPr lang="en-GB" dirty="0" err="1"/>
              <a:t>página</a:t>
            </a:r>
            <a:endParaRPr lang="en-GB" i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87768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85CE-08F6-4A30-A2F6-CBDF3E6C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Atualização</a:t>
            </a:r>
            <a:r>
              <a:rPr lang="en-GB" dirty="0"/>
              <a:t> e </a:t>
            </a:r>
            <a:r>
              <a:rPr lang="en-GB" dirty="0" err="1"/>
              <a:t>carregamento</a:t>
            </a:r>
            <a:r>
              <a:rPr lang="en-GB" dirty="0"/>
              <a:t> da </a:t>
            </a:r>
            <a:r>
              <a:rPr lang="en-GB" dirty="0" err="1"/>
              <a:t>página</a:t>
            </a:r>
            <a:r>
              <a:rPr lang="en-GB" dirty="0"/>
              <a:t>: </a:t>
            </a:r>
            <a:r>
              <a:rPr lang="en-GB" dirty="0" err="1"/>
              <a:t>Evitar</a:t>
            </a:r>
            <a:r>
              <a:rPr lang="en-GB" dirty="0"/>
              <a:t> </a:t>
            </a:r>
            <a:r>
              <a:rPr lang="en-GB" dirty="0" err="1"/>
              <a:t>publicidade</a:t>
            </a:r>
            <a:r>
              <a:rPr lang="en-GB" dirty="0"/>
              <a:t> com </a:t>
            </a:r>
            <a:r>
              <a:rPr lang="en-GB" dirty="0" err="1"/>
              <a:t>recarregamento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072B-0BA2-4502-B7DA-65BF216BE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 o </a:t>
            </a:r>
            <a:r>
              <a:rPr lang="en-GB" dirty="0" err="1"/>
              <a:t>utilizador</a:t>
            </a:r>
            <a:r>
              <a:rPr lang="en-GB" dirty="0"/>
              <a:t> </a:t>
            </a:r>
            <a:r>
              <a:rPr lang="en-GB" dirty="0" err="1"/>
              <a:t>possuir</a:t>
            </a:r>
            <a:r>
              <a:rPr lang="en-GB" dirty="0"/>
              <a:t> </a:t>
            </a:r>
            <a:r>
              <a:rPr lang="en-GB" dirty="0" err="1"/>
              <a:t>fraca</a:t>
            </a:r>
            <a:r>
              <a:rPr lang="en-GB" dirty="0"/>
              <a:t> </a:t>
            </a:r>
            <a:r>
              <a:rPr lang="en-GB" dirty="0" err="1"/>
              <a:t>conexão</a:t>
            </a:r>
            <a:r>
              <a:rPr lang="en-GB" dirty="0"/>
              <a:t> a </a:t>
            </a:r>
            <a:r>
              <a:rPr lang="en-GB" dirty="0" err="1"/>
              <a:t>página</a:t>
            </a:r>
            <a:r>
              <a:rPr lang="en-GB" dirty="0"/>
              <a:t> </a:t>
            </a:r>
            <a:r>
              <a:rPr lang="en-GB" dirty="0" err="1"/>
              <a:t>vai</a:t>
            </a:r>
            <a:r>
              <a:rPr lang="en-GB" dirty="0"/>
              <a:t> </a:t>
            </a:r>
            <a:r>
              <a:rPr lang="en-GB" dirty="0" err="1"/>
              <a:t>demorar</a:t>
            </a:r>
            <a:r>
              <a:rPr lang="en-GB" dirty="0"/>
              <a:t> </a:t>
            </a:r>
            <a:r>
              <a:rPr lang="en-GB" dirty="0" err="1"/>
              <a:t>mais</a:t>
            </a:r>
            <a:r>
              <a:rPr lang="en-GB" dirty="0"/>
              <a:t> a </a:t>
            </a:r>
            <a:r>
              <a:rPr lang="en-GB" dirty="0" err="1"/>
              <a:t>carregar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totalidade</a:t>
            </a:r>
            <a:endParaRPr lang="en-GB" dirty="0"/>
          </a:p>
          <a:p>
            <a:endParaRPr lang="en-GB" i="1" dirty="0"/>
          </a:p>
          <a:p>
            <a:r>
              <a:rPr lang="pt-BR" dirty="0"/>
              <a:t>Se a publicidade não for carregada com sucesso o utilizador irá apenas ver um espaço em branco o que poderá perturbar a utilização</a:t>
            </a:r>
          </a:p>
          <a:p>
            <a:endParaRPr lang="en-GB" dirty="0"/>
          </a:p>
          <a:p>
            <a:r>
              <a:rPr lang="en-GB" dirty="0"/>
              <a:t>É </a:t>
            </a:r>
            <a:r>
              <a:rPr lang="en-GB" dirty="0" err="1"/>
              <a:t>desagradável</a:t>
            </a:r>
            <a:r>
              <a:rPr lang="en-GB" dirty="0"/>
              <a:t> </a:t>
            </a:r>
            <a:r>
              <a:rPr lang="en-GB" dirty="0" err="1"/>
              <a:t>ter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parte</a:t>
            </a:r>
            <a:r>
              <a:rPr lang="en-GB" dirty="0"/>
              <a:t> da </a:t>
            </a:r>
            <a:r>
              <a:rPr lang="en-GB" dirty="0" err="1"/>
              <a:t>página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constante</a:t>
            </a:r>
            <a:r>
              <a:rPr lang="en-GB" dirty="0"/>
              <a:t> </a:t>
            </a:r>
            <a:r>
              <a:rPr lang="en-GB" dirty="0" err="1"/>
              <a:t>recarregamento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picture containing text, indoor, toy&#10;&#10;Description automatically generated">
            <a:extLst>
              <a:ext uri="{FF2B5EF4-FFF2-40B4-BE49-F238E27FC236}">
                <a16:creationId xmlns:a16="http://schemas.microsoft.com/office/drawing/2014/main" id="{427B8289-3594-498E-8668-5B77EF6FD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211" y="3782647"/>
            <a:ext cx="3725161" cy="283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51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2B34-D77B-4FDD-B8D5-203236A4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Conclusão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D9F37-6B9A-43E5-9115-E96310B38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Parecem</a:t>
            </a:r>
            <a:r>
              <a:rPr lang="en-GB" dirty="0"/>
              <a:t> ser </a:t>
            </a:r>
            <a:r>
              <a:rPr lang="en-GB" dirty="0" err="1"/>
              <a:t>cada</a:t>
            </a:r>
            <a:r>
              <a:rPr lang="en-GB" dirty="0"/>
              <a:t> </a:t>
            </a:r>
            <a:r>
              <a:rPr lang="en-GB" dirty="0" err="1"/>
              <a:t>vez</a:t>
            </a:r>
            <a:r>
              <a:rPr lang="en-GB" dirty="0"/>
              <a:t> </a:t>
            </a:r>
            <a:r>
              <a:rPr lang="en-GB" dirty="0" err="1"/>
              <a:t>menos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maus</a:t>
            </a:r>
            <a:r>
              <a:rPr lang="en-GB" dirty="0"/>
              <a:t> </a:t>
            </a:r>
            <a:r>
              <a:rPr lang="en-GB" dirty="0" err="1"/>
              <a:t>exemplos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Tendência</a:t>
            </a:r>
            <a:r>
              <a:rPr lang="en-GB" dirty="0"/>
              <a:t> para </a:t>
            </a:r>
            <a:r>
              <a:rPr lang="en-GB" dirty="0" err="1"/>
              <a:t>melhoria</a:t>
            </a:r>
            <a:r>
              <a:rPr lang="en-GB" dirty="0"/>
              <a:t> no </a:t>
            </a:r>
            <a:r>
              <a:rPr lang="en-GB" dirty="0" err="1"/>
              <a:t>mundo</a:t>
            </a:r>
            <a:r>
              <a:rPr lang="en-GB" dirty="0"/>
              <a:t> digital</a:t>
            </a:r>
          </a:p>
        </p:txBody>
      </p:sp>
      <p:pic>
        <p:nvPicPr>
          <p:cNvPr id="5" name="Picture 4" descr="A picture containing cat, indoor, mammal, domestic cat&#10;&#10;Description automatically generated">
            <a:extLst>
              <a:ext uri="{FF2B5EF4-FFF2-40B4-BE49-F238E27FC236}">
                <a16:creationId xmlns:a16="http://schemas.microsoft.com/office/drawing/2014/main" id="{C0B48440-33EB-4174-9E49-65B3B0810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697165"/>
            <a:ext cx="3041812" cy="3041812"/>
          </a:xfrm>
          <a:prstGeom prst="rect">
            <a:avLst/>
          </a:prstGeom>
        </p:spPr>
      </p:pic>
      <p:pic>
        <p:nvPicPr>
          <p:cNvPr id="7" name="Picture 6" descr="A white cat lying on a blanket&#10;&#10;Description automatically generated with low confidence">
            <a:extLst>
              <a:ext uri="{FF2B5EF4-FFF2-40B4-BE49-F238E27FC236}">
                <a16:creationId xmlns:a16="http://schemas.microsoft.com/office/drawing/2014/main" id="{CA801EAB-CA04-48AE-8F47-27C4027C5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38" y="3697165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3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2B34-D77B-4FDD-B8D5-203236A4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Referências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D9F37-6B9A-43E5-9115-E96310B38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Websites </a:t>
            </a:r>
            <a:r>
              <a:rPr lang="en-GB" dirty="0" err="1"/>
              <a:t>mencionados</a:t>
            </a:r>
            <a:endParaRPr lang="en-GB" dirty="0"/>
          </a:p>
          <a:p>
            <a:r>
              <a:rPr lang="en-GB" dirty="0"/>
              <a:t>https://www.nngroup.com/articles/113-design-guidelines-homepage-usability/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923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F3273-3571-4D37-92AC-0EB704E9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Sumário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8788F-09A8-49AE-9BCB-8D801E360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Introdução</a:t>
            </a:r>
            <a:endParaRPr lang="en-GB" dirty="0"/>
          </a:p>
          <a:p>
            <a:r>
              <a:rPr lang="en-GB" dirty="0" err="1"/>
              <a:t>Créditos</a:t>
            </a:r>
            <a:endParaRPr lang="en-GB" dirty="0"/>
          </a:p>
          <a:p>
            <a:pPr lvl="1"/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gastar</a:t>
            </a:r>
            <a:r>
              <a:rPr lang="en-GB" dirty="0"/>
              <a:t> </a:t>
            </a:r>
            <a:r>
              <a:rPr lang="en-GB" dirty="0" err="1"/>
              <a:t>espaço</a:t>
            </a:r>
            <a:r>
              <a:rPr lang="en-GB" dirty="0"/>
              <a:t> a </a:t>
            </a:r>
            <a:r>
              <a:rPr lang="en-GB" dirty="0" err="1"/>
              <a:t>creditar</a:t>
            </a:r>
            <a:endParaRPr lang="en-GB" dirty="0"/>
          </a:p>
          <a:p>
            <a:pPr lvl="1"/>
            <a:r>
              <a:rPr lang="en-GB" dirty="0" err="1"/>
              <a:t>Evitar</a:t>
            </a:r>
            <a:r>
              <a:rPr lang="en-GB" dirty="0"/>
              <a:t> </a:t>
            </a:r>
            <a:r>
              <a:rPr lang="en-GB" dirty="0" err="1"/>
              <a:t>mostrar</a:t>
            </a:r>
            <a:r>
              <a:rPr lang="en-GB" dirty="0"/>
              <a:t> </a:t>
            </a:r>
            <a:r>
              <a:rPr lang="en-GB" dirty="0" err="1"/>
              <a:t>prémios</a:t>
            </a:r>
            <a:r>
              <a:rPr lang="en-GB" dirty="0"/>
              <a:t> </a:t>
            </a:r>
            <a:r>
              <a:rPr lang="en-GB" dirty="0" err="1"/>
              <a:t>ganhos</a:t>
            </a:r>
            <a:r>
              <a:rPr lang="en-GB" dirty="0"/>
              <a:t> pela </a:t>
            </a:r>
            <a:r>
              <a:rPr lang="en-GB" dirty="0" err="1"/>
              <a:t>página</a:t>
            </a:r>
            <a:endParaRPr lang="en-GB" dirty="0"/>
          </a:p>
          <a:p>
            <a:r>
              <a:rPr lang="en-GB" dirty="0" err="1"/>
              <a:t>Atualização</a:t>
            </a:r>
            <a:r>
              <a:rPr lang="en-GB" dirty="0"/>
              <a:t> e </a:t>
            </a:r>
            <a:r>
              <a:rPr lang="en-GB" dirty="0" err="1"/>
              <a:t>carregamento</a:t>
            </a:r>
            <a:r>
              <a:rPr lang="en-GB" dirty="0"/>
              <a:t> da </a:t>
            </a:r>
            <a:r>
              <a:rPr lang="en-GB" dirty="0" err="1"/>
              <a:t>página</a:t>
            </a:r>
            <a:endParaRPr lang="en-GB" dirty="0"/>
          </a:p>
          <a:p>
            <a:pPr lvl="1"/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atualizar</a:t>
            </a:r>
            <a:r>
              <a:rPr lang="en-GB" dirty="0"/>
              <a:t> a </a:t>
            </a:r>
            <a:r>
              <a:rPr lang="en-GB" dirty="0" err="1"/>
              <a:t>página</a:t>
            </a:r>
            <a:r>
              <a:rPr lang="en-GB" dirty="0"/>
              <a:t> </a:t>
            </a:r>
            <a:r>
              <a:rPr lang="en-GB" dirty="0" err="1"/>
              <a:t>automaticamente</a:t>
            </a:r>
            <a:r>
              <a:rPr lang="en-GB" dirty="0"/>
              <a:t> para </a:t>
            </a:r>
            <a:r>
              <a:rPr lang="en-GB" dirty="0" err="1"/>
              <a:t>forçar</a:t>
            </a:r>
            <a:r>
              <a:rPr lang="en-GB" dirty="0"/>
              <a:t> updates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utilizador</a:t>
            </a:r>
            <a:endParaRPr lang="en-GB" dirty="0"/>
          </a:p>
          <a:p>
            <a:pPr lvl="1"/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atualizar</a:t>
            </a:r>
            <a:r>
              <a:rPr lang="en-GB" dirty="0"/>
              <a:t>, </a:t>
            </a:r>
            <a:r>
              <a:rPr lang="en-GB" dirty="0" err="1"/>
              <a:t>apenas</a:t>
            </a:r>
            <a:r>
              <a:rPr lang="en-GB" dirty="0"/>
              <a:t> </a:t>
            </a:r>
            <a:r>
              <a:rPr lang="en-GB" dirty="0" err="1"/>
              <a:t>recarregar</a:t>
            </a:r>
            <a:r>
              <a:rPr lang="en-GB" dirty="0"/>
              <a:t> </a:t>
            </a:r>
            <a:r>
              <a:rPr lang="en-GB" dirty="0" err="1"/>
              <a:t>conteúdo</a:t>
            </a:r>
            <a:r>
              <a:rPr lang="en-GB" dirty="0"/>
              <a:t> </a:t>
            </a:r>
            <a:r>
              <a:rPr lang="en-GB" dirty="0" err="1"/>
              <a:t>alterado</a:t>
            </a:r>
            <a:endParaRPr lang="en-GB" dirty="0"/>
          </a:p>
          <a:p>
            <a:pPr lvl="1"/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encher</a:t>
            </a:r>
            <a:r>
              <a:rPr lang="en-GB" dirty="0"/>
              <a:t> a </a:t>
            </a:r>
            <a:r>
              <a:rPr lang="en-GB" dirty="0" err="1"/>
              <a:t>página</a:t>
            </a:r>
            <a:r>
              <a:rPr lang="en-GB" dirty="0"/>
              <a:t> de imagens </a:t>
            </a:r>
            <a:r>
              <a:rPr lang="en-GB" dirty="0" err="1"/>
              <a:t>desnecessárias</a:t>
            </a:r>
            <a:endParaRPr lang="en-GB" dirty="0"/>
          </a:p>
          <a:p>
            <a:pPr lvl="1"/>
            <a:r>
              <a:rPr lang="en-GB" dirty="0" err="1"/>
              <a:t>Evitar</a:t>
            </a:r>
            <a:r>
              <a:rPr lang="en-GB" dirty="0"/>
              <a:t> </a:t>
            </a:r>
            <a:r>
              <a:rPr lang="en-GB" dirty="0" err="1"/>
              <a:t>publicidade</a:t>
            </a:r>
            <a:r>
              <a:rPr lang="en-GB" dirty="0"/>
              <a:t> com </a:t>
            </a:r>
            <a:r>
              <a:rPr lang="en-GB" dirty="0" err="1"/>
              <a:t>recarregamento</a:t>
            </a:r>
            <a:endParaRPr lang="en-GB" dirty="0"/>
          </a:p>
          <a:p>
            <a:r>
              <a:rPr lang="en-GB" dirty="0" err="1"/>
              <a:t>Conclusão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7073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2B34-D77B-4FDD-B8D5-203236A4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Introdução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D9F37-6B9A-43E5-9115-E96310B38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Estudar</a:t>
            </a:r>
            <a:r>
              <a:rPr lang="en-GB" dirty="0"/>
              <a:t> e </a:t>
            </a:r>
            <a:r>
              <a:rPr lang="en-GB" dirty="0" err="1"/>
              <a:t>pesquisar</a:t>
            </a:r>
            <a:r>
              <a:rPr lang="en-GB" dirty="0"/>
              <a:t> guidelines para </a:t>
            </a:r>
            <a:r>
              <a:rPr lang="en-GB" dirty="0" err="1"/>
              <a:t>páginas</a:t>
            </a:r>
            <a:r>
              <a:rPr lang="en-GB" dirty="0"/>
              <a:t> web</a:t>
            </a:r>
          </a:p>
          <a:p>
            <a:endParaRPr lang="en-GB" dirty="0"/>
          </a:p>
          <a:p>
            <a:r>
              <a:rPr lang="en-GB" dirty="0" err="1"/>
              <a:t>Perceber</a:t>
            </a:r>
            <a:r>
              <a:rPr lang="en-GB" dirty="0"/>
              <a:t> o que </a:t>
            </a:r>
            <a:r>
              <a:rPr lang="en-GB" dirty="0" err="1"/>
              <a:t>são</a:t>
            </a:r>
            <a:r>
              <a:rPr lang="en-GB" dirty="0"/>
              <a:t> bons e </a:t>
            </a:r>
            <a:r>
              <a:rPr lang="en-GB" dirty="0" err="1"/>
              <a:t>maus</a:t>
            </a:r>
            <a:r>
              <a:rPr lang="en-GB" dirty="0"/>
              <a:t> </a:t>
            </a:r>
            <a:r>
              <a:rPr lang="en-GB" dirty="0" err="1"/>
              <a:t>exemplos</a:t>
            </a:r>
            <a:r>
              <a:rPr lang="en-GB" dirty="0"/>
              <a:t> de </a:t>
            </a:r>
            <a:r>
              <a:rPr lang="en-GB" dirty="0" err="1"/>
              <a:t>páginas</a:t>
            </a:r>
            <a:endParaRPr lang="en-GB" dirty="0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18540A87-F5B7-454D-92F3-F040A83C6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502693"/>
            <a:ext cx="5785012" cy="33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3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suit, person, clothing&#10;&#10;Description automatically generated">
            <a:extLst>
              <a:ext uri="{FF2B5EF4-FFF2-40B4-BE49-F238E27FC236}">
                <a16:creationId xmlns:a16="http://schemas.microsoft.com/office/drawing/2014/main" id="{214539E4-D9FE-4C4F-84F7-40D64452D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6" r="20166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1E85CE-08F6-4A30-A2F6-CBDF3E6C3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 fontScale="90000"/>
          </a:bodyPr>
          <a:lstStyle/>
          <a:p>
            <a:r>
              <a:rPr lang="en-GB" sz="3300" dirty="0" err="1"/>
              <a:t>Créditos</a:t>
            </a:r>
            <a:r>
              <a:rPr lang="en-GB" sz="3300" dirty="0"/>
              <a:t>: </a:t>
            </a:r>
            <a:r>
              <a:rPr lang="en-GB" sz="3300" dirty="0" err="1"/>
              <a:t>Não</a:t>
            </a:r>
            <a:r>
              <a:rPr lang="en-GB" sz="3300" dirty="0"/>
              <a:t> </a:t>
            </a:r>
            <a:r>
              <a:rPr lang="en-GB" sz="3300" dirty="0" err="1"/>
              <a:t>gastar</a:t>
            </a:r>
            <a:r>
              <a:rPr lang="en-GB" sz="3300" dirty="0"/>
              <a:t> </a:t>
            </a:r>
            <a:r>
              <a:rPr lang="en-GB" sz="3300" dirty="0" err="1"/>
              <a:t>espaço</a:t>
            </a:r>
            <a:r>
              <a:rPr lang="en-GB" sz="3300" dirty="0"/>
              <a:t> a </a:t>
            </a:r>
            <a:r>
              <a:rPr lang="en-GB" sz="3300" dirty="0" err="1"/>
              <a:t>creditar</a:t>
            </a:r>
            <a:endParaRPr lang="en-GB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072B-0BA2-4502-B7DA-65BF216BE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O </a:t>
            </a:r>
            <a:r>
              <a:rPr lang="en-GB" dirty="0" err="1"/>
              <a:t>utilizador</a:t>
            </a:r>
            <a:r>
              <a:rPr lang="en-GB" dirty="0"/>
              <a:t> </a:t>
            </a:r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tem</a:t>
            </a:r>
            <a:r>
              <a:rPr lang="en-GB" dirty="0"/>
              <a:t> interesse no motor de </a:t>
            </a:r>
            <a:r>
              <a:rPr lang="en-GB" dirty="0" err="1"/>
              <a:t>pesquisa</a:t>
            </a:r>
            <a:r>
              <a:rPr lang="en-GB" dirty="0"/>
              <a:t> que a </a:t>
            </a:r>
            <a:r>
              <a:rPr lang="en-GB" dirty="0" err="1"/>
              <a:t>página</a:t>
            </a:r>
            <a:r>
              <a:rPr lang="en-GB" dirty="0"/>
              <a:t> </a:t>
            </a:r>
            <a:r>
              <a:rPr lang="en-GB" dirty="0" err="1"/>
              <a:t>usa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Cada</a:t>
            </a:r>
            <a:r>
              <a:rPr lang="en-GB" dirty="0"/>
              <a:t> item </a:t>
            </a:r>
            <a:r>
              <a:rPr lang="en-GB" dirty="0" err="1"/>
              <a:t>adicionado</a:t>
            </a:r>
            <a:r>
              <a:rPr lang="en-GB" dirty="0"/>
              <a:t> </a:t>
            </a:r>
            <a:r>
              <a:rPr lang="en-GB" dirty="0" err="1"/>
              <a:t>retira</a:t>
            </a:r>
            <a:r>
              <a:rPr lang="en-GB" dirty="0"/>
              <a:t> o focus do que </a:t>
            </a:r>
            <a:r>
              <a:rPr lang="en-GB" dirty="0" err="1"/>
              <a:t>realmente</a:t>
            </a:r>
            <a:r>
              <a:rPr lang="en-GB" dirty="0"/>
              <a:t> </a:t>
            </a:r>
            <a:r>
              <a:rPr lang="en-GB" dirty="0" err="1"/>
              <a:t>interessa</a:t>
            </a:r>
            <a:endParaRPr lang="en-GB" dirty="0"/>
          </a:p>
          <a:p>
            <a:endParaRPr lang="en-GB" dirty="0"/>
          </a:p>
          <a:p>
            <a:r>
              <a:rPr lang="en-GB" dirty="0"/>
              <a:t>Se </a:t>
            </a:r>
            <a:r>
              <a:rPr lang="en-GB" dirty="0" err="1"/>
              <a:t>forem</a:t>
            </a:r>
            <a:r>
              <a:rPr lang="en-GB" dirty="0"/>
              <a:t> </a:t>
            </a:r>
            <a:r>
              <a:rPr lang="en-GB" dirty="0" err="1"/>
              <a:t>hiperligações</a:t>
            </a:r>
            <a:r>
              <a:rPr lang="en-GB" dirty="0"/>
              <a:t> o </a:t>
            </a:r>
            <a:r>
              <a:rPr lang="en-GB" dirty="0" err="1"/>
              <a:t>utilizador</a:t>
            </a:r>
            <a:r>
              <a:rPr lang="en-GB" dirty="0"/>
              <a:t> </a:t>
            </a:r>
            <a:r>
              <a:rPr lang="en-GB" dirty="0" err="1"/>
              <a:t>pode</a:t>
            </a:r>
            <a:r>
              <a:rPr lang="en-GB" dirty="0"/>
              <a:t> </a:t>
            </a:r>
            <a:r>
              <a:rPr lang="en-GB" dirty="0" err="1"/>
              <a:t>acabar</a:t>
            </a:r>
            <a:r>
              <a:rPr lang="en-GB" dirty="0"/>
              <a:t> </a:t>
            </a:r>
            <a:r>
              <a:rPr lang="en-GB" dirty="0" err="1"/>
              <a:t>perdido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Criar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secção</a:t>
            </a:r>
            <a:r>
              <a:rPr lang="en-GB" dirty="0"/>
              <a:t> </a:t>
            </a:r>
            <a:r>
              <a:rPr lang="en-GB" dirty="0" err="1"/>
              <a:t>própria</a:t>
            </a:r>
            <a:endParaRPr lang="en-GB" dirty="0"/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5705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85CE-08F6-4A30-A2F6-CBDF3E6C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Créditos</a:t>
            </a:r>
            <a:r>
              <a:rPr lang="en-GB" dirty="0"/>
              <a:t>: </a:t>
            </a:r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gastar</a:t>
            </a:r>
            <a:r>
              <a:rPr lang="en-GB" dirty="0"/>
              <a:t> </a:t>
            </a:r>
            <a:r>
              <a:rPr lang="en-GB" dirty="0" err="1"/>
              <a:t>espaço</a:t>
            </a:r>
            <a:r>
              <a:rPr lang="en-GB" dirty="0"/>
              <a:t> a </a:t>
            </a:r>
            <a:r>
              <a:rPr lang="en-GB" dirty="0" err="1"/>
              <a:t>creditar</a:t>
            </a:r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072B-0BA2-4502-B7DA-65BF216BE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Bons </a:t>
            </a:r>
            <a:r>
              <a:rPr lang="en-GB" dirty="0" err="1"/>
              <a:t>exemplos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dirty="0"/>
              <a:t>pccomponentes.pt</a:t>
            </a:r>
          </a:p>
          <a:p>
            <a:r>
              <a:rPr lang="en-GB" dirty="0"/>
              <a:t>google.com / </a:t>
            </a:r>
            <a:r>
              <a:rPr lang="en-GB" dirty="0" err="1"/>
              <a:t>about.google</a:t>
            </a:r>
            <a:endParaRPr lang="en-GB" dirty="0"/>
          </a:p>
          <a:p>
            <a:endParaRPr lang="en-GB" dirty="0"/>
          </a:p>
          <a:p>
            <a:r>
              <a:rPr lang="en-GB" dirty="0"/>
              <a:t>Maus </a:t>
            </a:r>
            <a:r>
              <a:rPr lang="en-GB" dirty="0" err="1"/>
              <a:t>exemplos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dirty="0"/>
              <a:t>imperiotorrentgames.blogspot.com</a:t>
            </a:r>
          </a:p>
        </p:txBody>
      </p:sp>
    </p:spTree>
    <p:extLst>
      <p:ext uri="{BB962C8B-B14F-4D97-AF65-F5344CB8AC3E}">
        <p14:creationId xmlns:p14="http://schemas.microsoft.com/office/powerpoint/2010/main" val="1465478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12A2-75B8-4C96-8878-0682577C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97A79018-40CA-4EE4-9CA8-047859EBA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952" y="0"/>
            <a:ext cx="6238095" cy="6864343"/>
          </a:xfrm>
        </p:spPr>
      </p:pic>
    </p:spTree>
    <p:extLst>
      <p:ext uri="{BB962C8B-B14F-4D97-AF65-F5344CB8AC3E}">
        <p14:creationId xmlns:p14="http://schemas.microsoft.com/office/powerpoint/2010/main" val="793770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88509-902D-44CF-A1D7-5396D4F36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AABEB98-02B0-4303-A163-471239ED1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169" y="-74"/>
            <a:ext cx="7785662" cy="6858074"/>
          </a:xfrm>
        </p:spPr>
      </p:pic>
    </p:spTree>
    <p:extLst>
      <p:ext uri="{BB962C8B-B14F-4D97-AF65-F5344CB8AC3E}">
        <p14:creationId xmlns:p14="http://schemas.microsoft.com/office/powerpoint/2010/main" val="2175033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85CE-08F6-4A30-A2F6-CBDF3E6C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/>
              <a:t>Créditos: </a:t>
            </a:r>
            <a:r>
              <a:rPr lang="pt-BR" sz="4000"/>
              <a:t>Evitar mostrar prémios ganhos pela página</a:t>
            </a:r>
            <a:br>
              <a:rPr lang="pt-BR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072B-0BA2-4502-B7DA-65BF216BE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O utilizador não quer saber que a página foi premiada</a:t>
            </a:r>
          </a:p>
          <a:p>
            <a:endParaRPr lang="en-GB"/>
          </a:p>
          <a:p>
            <a:r>
              <a:rPr lang="en-GB"/>
              <a:t>Servem para construir confiança e não decorar a página</a:t>
            </a:r>
          </a:p>
          <a:p>
            <a:endParaRPr lang="en-GB"/>
          </a:p>
          <a:p>
            <a:r>
              <a:rPr lang="en-GB"/>
              <a:t>Prémios sobre a qualidade dos produtos são mais valiosos que prémios pelo design “fixe” da página</a:t>
            </a:r>
          </a:p>
          <a:p>
            <a:endParaRPr lang="en-GB"/>
          </a:p>
          <a:p>
            <a:r>
              <a:rPr lang="en-GB"/>
              <a:t>Prémios antigos tiram credibilidade pelo facto de não terem sido renovados</a:t>
            </a:r>
            <a:endParaRPr lang="en-GB" dirty="0"/>
          </a:p>
        </p:txBody>
      </p:sp>
      <p:pic>
        <p:nvPicPr>
          <p:cNvPr id="5" name="Picture 4" descr="A trophy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6DD3018-4025-4A79-B2AD-C7906A516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79082" y="1488613"/>
            <a:ext cx="3880774" cy="388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17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85CE-08F6-4A30-A2F6-CBDF3E6C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 dirty="0" err="1"/>
              <a:t>Créditos</a:t>
            </a:r>
            <a:r>
              <a:rPr lang="en-GB" sz="4000" dirty="0"/>
              <a:t>: </a:t>
            </a:r>
            <a:r>
              <a:rPr lang="pt-BR" sz="4000" dirty="0"/>
              <a:t>Evitar mostrar prémios ganhos pela página</a:t>
            </a:r>
            <a:br>
              <a:rPr lang="pt-BR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072B-0BA2-4502-B7DA-65BF216BE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Bons </a:t>
            </a:r>
            <a:r>
              <a:rPr lang="en-GB" dirty="0" err="1"/>
              <a:t>exemplos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dirty="0"/>
              <a:t>google.com / </a:t>
            </a:r>
            <a:r>
              <a:rPr lang="en-GB" dirty="0" err="1"/>
              <a:t>about.google</a:t>
            </a:r>
            <a:endParaRPr lang="en-GB" dirty="0"/>
          </a:p>
          <a:p>
            <a:endParaRPr lang="en-GB" dirty="0"/>
          </a:p>
          <a:p>
            <a:r>
              <a:rPr lang="en-GB" dirty="0"/>
              <a:t>Maus </a:t>
            </a:r>
            <a:r>
              <a:rPr lang="en-GB" dirty="0" err="1"/>
              <a:t>exemplos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dirty="0"/>
              <a:t>globaldata.pt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859555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bril Text"/>
        <a:ea typeface=""/>
        <a:cs typeface=""/>
      </a:majorFont>
      <a:minorFont>
        <a:latin typeface="Abril Text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972</TotalTime>
  <Words>521</Words>
  <Application>Microsoft Office PowerPoint</Application>
  <PresentationFormat>Ecrã Panorâmico</PresentationFormat>
  <Paragraphs>106</Paragraphs>
  <Slides>18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2" baseType="lpstr">
      <vt:lpstr>Abril Text</vt:lpstr>
      <vt:lpstr>Arial</vt:lpstr>
      <vt:lpstr>Wingdings 3</vt:lpstr>
      <vt:lpstr>Facet</vt:lpstr>
      <vt:lpstr>Estudo de Guidelines para Páginas Web</vt:lpstr>
      <vt:lpstr>Sumário</vt:lpstr>
      <vt:lpstr>Introdução</vt:lpstr>
      <vt:lpstr>Créditos: Não gastar espaço a creditar</vt:lpstr>
      <vt:lpstr>Créditos: Não gastar espaço a creditar </vt:lpstr>
      <vt:lpstr>Apresentação do PowerPoint</vt:lpstr>
      <vt:lpstr>Apresentação do PowerPoint</vt:lpstr>
      <vt:lpstr>Créditos: Evitar mostrar prémios ganhos pela página </vt:lpstr>
      <vt:lpstr>Créditos: Evitar mostrar prémios ganhos pela página </vt:lpstr>
      <vt:lpstr>Apresentação do PowerPoint</vt:lpstr>
      <vt:lpstr>Atualização e carregamento da página: Não atualizar a página automaticamente para forçar updates ao utilizador  </vt:lpstr>
      <vt:lpstr>Atualização e carregamento da página: Não atualizar a página automaticamente para forçar updates ao utilizador  </vt:lpstr>
      <vt:lpstr>Atualização e carregamento da página: Ao atualizar, apenas recarregar conteúdo alterado   </vt:lpstr>
      <vt:lpstr>Atualização e carregamento da página: Ao atualizar, apenas recarregar conteúdo alterado   </vt:lpstr>
      <vt:lpstr>Atualização e carregamento da página: Não encher a página de imagens desnecessárias </vt:lpstr>
      <vt:lpstr>Atualização e carregamento da página: Evitar publicidade com recarregamento</vt:lpstr>
      <vt:lpstr>Conclusão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Prático 2</dc:title>
  <dc:creator>TheForgotten</dc:creator>
  <cp:lastModifiedBy>Ângelo</cp:lastModifiedBy>
  <cp:revision>31</cp:revision>
  <dcterms:created xsi:type="dcterms:W3CDTF">2021-03-19T11:50:01Z</dcterms:created>
  <dcterms:modified xsi:type="dcterms:W3CDTF">2021-07-27T16:44:39Z</dcterms:modified>
</cp:coreProperties>
</file>